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49808-D83D-412C-B792-4B3B18F7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F13AFF-38AA-4A7B-9E1F-C05A2B588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390A66-521B-4D57-881A-86B88F7B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01225A-8FF0-4677-AB61-0081E04E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6E12F2-73A5-4439-B90B-714E4B62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286F02-8020-4708-9795-79BEC6A50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12" y="0"/>
            <a:ext cx="1398988" cy="13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88655-536C-4F67-B54B-A7C49357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E6804D-80F9-41DA-BF64-3500742E8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43117-9360-4350-AAB5-59B338FC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B6B306-FB6E-4920-AB5E-F05FFFAC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94A55-5E5E-43AB-866F-8AF1D520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55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5E5416-CB7D-401E-B514-7D1935A3D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B55D3F-C0B0-422E-A994-29D82D62D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100347-C19D-487B-BB0C-DEA2985E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ADB19C-0FAA-4AE9-88CF-FD763933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5B42BD-C850-4408-A293-FD753A2D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9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786CD-C977-41B2-9405-C4443330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3A080-3DF8-49EE-94E2-9DBED231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30F8C4-FD91-466A-9AC5-09036D93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6F6524-D852-4AE3-B851-38694560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2731AE-EB2C-4109-9BFF-FE141E16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93671D-58C0-4F3A-B18E-F14D0FA88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12" y="0"/>
            <a:ext cx="1398988" cy="13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9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73A87-1B99-45FD-B5E1-E11978D2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E6E9A4-C808-4D5C-854D-DC377497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8CC8AD-C072-409E-A306-0EABE7BA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57C606-AE63-4198-B526-8865CBA9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EF8EFD-CB57-445B-9C5D-F17C597D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97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BE8F9-21E3-45A1-81AE-C603DC41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4BA42-63D4-4F0A-8E7E-5AE93832C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06C494-96D2-44C0-82E1-DE6C89BBA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3F8E51-3675-468E-8D57-1581A5C7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C01F07-3E29-4764-A420-47915E1F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5C3BE-4803-474A-8162-67562211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0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878FF-468F-4CD9-806F-F7E65FB4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7C1AAB-BB9E-4164-8535-56F5A7CD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DFA991-0864-428B-AEF8-60371D5C3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147617-9A34-4431-8974-8E8D323AB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79658C4-3C65-4AFF-B88F-585CD7554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80FB5A-AE57-414E-982C-185BDF4D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562B908-08BC-4AB2-BC38-6D93FF69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96DA829-7425-4EAA-8319-0166560A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67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E1E36-4F44-4B4A-AEEF-17ECF260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1D5DF1-6293-4E5B-9038-30A891A3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85BB3E-4C94-42EB-938E-704147CC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99A88F-C088-4722-8F8A-BADFE149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FE3743-77E2-464E-B889-7C2F2AD7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E3F577-EE97-4761-955D-C2D540BB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E8C8E3-F16B-475C-8F7A-D7F2EEE8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4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D907D-618E-4EAC-B004-F6480B48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CE69B-5705-4636-A084-41E0B210B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C77891-5D91-4F42-AD3D-C2C7864BE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FDA253-469C-4620-8E96-76B15A3E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8C469F-FE19-40BC-B5B0-6392210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A1E990-9AB5-4A54-9424-C3289DC2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28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D1DDB-5A77-4C13-BE2F-F505891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E165F9-B5FD-4F02-8B17-6CB230DC1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61D5E1-845A-4941-B926-2FA443A1A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73A594-8C9B-456E-9D0B-C0BFEACC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C41FFB-20E2-40FE-8A0C-9F6A3C19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EB63C0-95A9-4BCA-8D1E-A369E75A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14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E16CEE-7F94-474B-9E9B-B13C80A1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52E6A0-04BF-4160-A97F-522EA5E92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5C7AB-109E-47A3-BDE6-5EF6DCFCC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C030-58E2-4597-8C32-C376FC8F69E6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6212C3-E1ED-478F-AD90-20E42E748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1F343F-E79F-4132-B368-32037209D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E525-B342-4A77-A6C4-B57DFE9158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849A6-71F4-4770-AD3B-08764DE11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Digitaal wedstrijd formulier</a:t>
            </a:r>
          </a:p>
        </p:txBody>
      </p:sp>
    </p:spTree>
    <p:extLst>
      <p:ext uri="{BB962C8B-B14F-4D97-AF65-F5344CB8AC3E}">
        <p14:creationId xmlns:p14="http://schemas.microsoft.com/office/powerpoint/2010/main" val="397192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fnzsR5i2od4RtmPpOYaRQbP4_ARqtii5vpUg2RY7I8GGkOyTR1NRsvhZJ6eJX0l-EfLTe_NWiF67PiDcSHBz4esVRr-gftwBjI1X0vE2eafv2Zg18EUn4vm0K5mZgM3ufLYGgbujdZWhJmFytu6GCb1w-DQYRUc-uxQ7hpH4RXOmoTYU7a1KwgJI90FlOJd39HpKgXJT3IkTm_FBf25GCCjH2SbnJl4UhmTJOme65T1dPG_g9wwR7UtQPi3uUAX9mVNfydoovyqUSXeiBKfEX84HssjFiYQckk8bIDPy9-dOWhD2F60eS535qGYmkgGHGBQj0071VwwQU91bkVGHmTooFJF0WGQXSWk6njfIOBIA6SIU2z-c2b9_e1Q1RwxH2zZYYQINvM37ke0Rv0bFdl-sMMoklx3ZRK_6KPKTWV6E-A8nqF6eQvrz9CHM4CahSY8VkotcFy0fCR6P4HIdKRwA11WWGxT5HA45dI8--83DJW6yTD5E8WETjAroMPHU74AFMEnaByNIM1mhuI8AxVMOeG1JXOxGNZqbrLX26L4lV_Nxgck2Gj3jaGWBfqSv0tzaOJ-ak4IZx7r7W6yD0vPrJwWvS13CWU77dhLqk9yWR-cJLsV93oNmEyN8nmuyBXbxLEgz9VL8YZOnSaOcOm0Q6z5cvCp85KmR-7NZld9FRg=w1082-h676-no">
            <a:extLst>
              <a:ext uri="{FF2B5EF4-FFF2-40B4-BE49-F238E27FC236}">
                <a16:creationId xmlns:a16="http://schemas.microsoft.com/office/drawing/2014/main" id="{49E972F7-084B-467A-9F91-B31E74C7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0" y="209550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8143103" y="1999044"/>
            <a:ext cx="3700505" cy="369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Strafworpen</a:t>
            </a:r>
          </a:p>
          <a:p>
            <a:endParaRPr lang="nl-NL" dirty="0"/>
          </a:p>
          <a:p>
            <a:r>
              <a:rPr lang="nl-NL" dirty="0"/>
              <a:t>Als een speler, door een fout van de tegenstander, één of meerdere strafworpen mag gooien dan registreer je de punten.</a:t>
            </a:r>
          </a:p>
          <a:p>
            <a:endParaRPr lang="nl-NL" dirty="0"/>
          </a:p>
          <a:p>
            <a:r>
              <a:rPr lang="nl-NL" dirty="0"/>
              <a:t>Als de speler </a:t>
            </a:r>
            <a:r>
              <a:rPr lang="nl-NL" b="1" dirty="0"/>
              <a:t>mist</a:t>
            </a:r>
            <a:r>
              <a:rPr lang="nl-NL" dirty="0"/>
              <a:t> verwerk je dit net als een score, maar dan door te klikken op </a:t>
            </a:r>
            <a:r>
              <a:rPr lang="nl-NL" b="1" dirty="0"/>
              <a:t>mis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Let op! Je moet dus de speler, de tijd en ´mis´ opgeven.</a:t>
            </a:r>
          </a:p>
        </p:txBody>
      </p:sp>
    </p:spTree>
    <p:extLst>
      <p:ext uri="{BB962C8B-B14F-4D97-AF65-F5344CB8AC3E}">
        <p14:creationId xmlns:p14="http://schemas.microsoft.com/office/powerpoint/2010/main" val="348045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3.googleusercontent.com/uCrSlriSRSW7tS9Ef0KDF_v7wCeldbMf-L-1LRJDZYty9hudTF48lrEeBMT83MNgr3-CpkTCKV8foPkiPscLKZ93wqMkGm2VKrL1dH8_hU10IqOqYUzauDoyHCKe1tTE177FFit18gWRj857UNqe8I3tZfUQCAnE7C_bjIwTWupA9hv0Zqz8qqYlnsmACsvTzCLmCKuao5PLcpw1F6RjFCUlY_GMn50xCAW380oxFJ2ZqXRJTXSwKlkwFYbr99w-daNC062qlkc9tqDAD7_9ypqG50U7Qy-TK3Kn8Yp5zyg9XQH5e4v140B0ECiNtEtMxgXTBYetQIdATuA1b6V45FvpV1JUDdnIuZf8pN3d_nEm-JCQSiFxjeUmoxs_y8jO_1jfhl-cwZ4QhbvHeqdlz8JVP-rpT5-yymqLjQTCWZO0kgE92qqv8zfyZ1glmR9I2AYtld2ffL3FJ0hnb2ZbXs9s839aS1olzcKdVe4xWAhiIbaT4p8a0YkMAoltn-8KhQ8m5YfulfgXprAet1s9eutHXIQov7UfcgGingFex-gm-6zKp8-irmSR4rTRq07b7Hxdxbra388AJ2EO6-4PMuCsPBhTzMqac3-dJewcC-0OtIVPOpvkWqDuQql2UEGOAweWyo8qD6sxl3Yn5so9-SRrvSp_BDlnsbCBuGptzoTUUA=w1082-h676-no">
            <a:extLst>
              <a:ext uri="{FF2B5EF4-FFF2-40B4-BE49-F238E27FC236}">
                <a16:creationId xmlns:a16="http://schemas.microsoft.com/office/drawing/2014/main" id="{0C3AE9BC-5BBD-49D0-A2C0-0252428F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0" y="221907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8143103" y="1999044"/>
            <a:ext cx="3700505" cy="369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Strafworpen</a:t>
            </a:r>
          </a:p>
          <a:p>
            <a:endParaRPr lang="nl-NL" dirty="0"/>
          </a:p>
          <a:p>
            <a:r>
              <a:rPr lang="nl-NL" dirty="0"/>
              <a:t>Als een speler, door een fout van de tegenstander, één of meerdere strafworpen mag gooien dan registreer je de punten.</a:t>
            </a:r>
          </a:p>
          <a:p>
            <a:endParaRPr lang="nl-NL" dirty="0"/>
          </a:p>
          <a:p>
            <a:r>
              <a:rPr lang="nl-NL" dirty="0"/>
              <a:t>Als de speler </a:t>
            </a:r>
            <a:r>
              <a:rPr lang="nl-NL" b="1" dirty="0"/>
              <a:t>raak gooit</a:t>
            </a:r>
            <a:r>
              <a:rPr lang="nl-NL" dirty="0"/>
              <a:t> verwerk je dit net als een score, maar dan door te klikken op </a:t>
            </a:r>
            <a:r>
              <a:rPr lang="nl-NL" b="1" dirty="0"/>
              <a:t>+1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Let op! Je moet dus de speler, de tijd en ´+1´ opgeven.</a:t>
            </a:r>
          </a:p>
        </p:txBody>
      </p:sp>
    </p:spTree>
    <p:extLst>
      <p:ext uri="{BB962C8B-B14F-4D97-AF65-F5344CB8AC3E}">
        <p14:creationId xmlns:p14="http://schemas.microsoft.com/office/powerpoint/2010/main" val="49223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PCz6OyhlQot3vLZWM50tGva5Jjbfa2r2A5lNx1go0YWkQSVHUDwB8-5XVaQiLw3jpPw7fbnHz8GDZnzE7ptbFPSUq_sQ_RSo2KaJmrvEvcAOHG3bPD679ayV8ufKVKkUXZuNIme6pUDtBXXJgT3hxbrfyFx0uDRBLnXCeY1t7WTEfsEDB7pFXzsjwklOeZIIUerFzJ-jHTGccF7VZUe1sleDZCDShuTJVY1rcm8WhKSfSOOXYzcmTiFoOqwa5CAjVRkRmsoebogHLV3rkyU31jxp4nEocgxmywLYEXx8CbQPRO1Em2xgJe18mRifVNCWc-pzQNZcY9Ox-osOU3xK7n4UytvyISkgETh3yf8rJxjjxCHNaY4JfuRyooB6OTe7v5FMQi3TDDEX9Z3qgr0ZdaDtmyf-ePNLI33DcDmfFvuJtgL4dyIKEdquXkHE0QfzWJ3j7KQbm0oT-DKiF5nSX-WXvF6nUAwvHzzWzubRMEZmsUH8hhW13J_AKUlIIDEz2O8WnhYSFa1Be-81bY-ShQ1H7I9SlWgj0thH1O-kJ24le7CZaRroY9e-jdEFLW43aEY0YHnRs2NAxHOljRG8FS8XgO9HhX0YZsFoWVtKksd6p8s2VOvBdNiWCpgwG_e7amaUQ6YIQmI2fEaoINeROo-HHWCO7m8iQKmRNX4479jHxA=w1082-h676-no">
            <a:extLst>
              <a:ext uri="{FF2B5EF4-FFF2-40B4-BE49-F238E27FC236}">
                <a16:creationId xmlns:a16="http://schemas.microsoft.com/office/drawing/2014/main" id="{8B21EC1E-96E3-456C-8A8F-00939F78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1" y="209550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8143103" y="1999044"/>
            <a:ext cx="3700505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Timeout</a:t>
            </a:r>
            <a:endParaRPr lang="nl-NL" dirty="0"/>
          </a:p>
          <a:p>
            <a:endParaRPr lang="nl-NL" dirty="0"/>
          </a:p>
          <a:p>
            <a:r>
              <a:rPr lang="nl-NL" dirty="0"/>
              <a:t>Bij een </a:t>
            </a:r>
            <a:r>
              <a:rPr lang="nl-NL" dirty="0" err="1"/>
              <a:t>timeout</a:t>
            </a:r>
            <a:r>
              <a:rPr lang="nl-NL" dirty="0"/>
              <a:t> is het van belang aan te geven wanneer de </a:t>
            </a:r>
            <a:r>
              <a:rPr lang="nl-NL" dirty="0" err="1"/>
              <a:t>timeout</a:t>
            </a:r>
            <a:r>
              <a:rPr lang="nl-NL" dirty="0"/>
              <a:t> gestart wordt. Dit doe je op dezelfde manier als dat je bijvoorbeeld de tijd van een score invoert.</a:t>
            </a:r>
          </a:p>
        </p:txBody>
      </p:sp>
    </p:spTree>
    <p:extLst>
      <p:ext uri="{BB962C8B-B14F-4D97-AF65-F5344CB8AC3E}">
        <p14:creationId xmlns:p14="http://schemas.microsoft.com/office/powerpoint/2010/main" val="73186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3.googleusercontent.com/CQpe3sV2VnDC2qtADzIqjMeCxcpJwadT59FhSjwUZOn8U_k_JezTNJSrbneio0KXy_6auuvnUgrp4Ac2adwyGZfWRlL36B4x_3JN7NrtWVaIxrp2_-alGLqqwR2hiCf1Mp4eJABAzOoHEYq5MJB2BpCUdKT3qHnDaVj4HXyRhTLvnwT04iw7107RBcA2536Y7AIUAHDowAXSzkdpxSfGkpb6AWgqjEcc9szrjHHU_YVrp_-yTqXTwF-YK7UywrrgQAOkiT9UKi23hlYSv-d0x2b8rQm27IzWb1V3PEGuzVpZphQtpGmfFzzqU-qUwIxlmWiRCybL_stdtDt2OVTmYav9Y86GoE87uW8sqLZmv6nCXdBbf4dUBGR68iuNwgH4TZz0JI5ZvIJBuDG-r0XIpmSBSOAmE0i7A7iYrrojZc3KuaxgLXXLOZCoed4rsOelW7ZiC-ijHuG10j_xev2dIPB_sJ-6Efh9cscRiMAxFwT3F8gXqJ34BXCk4Wf7jVE2jzOQdTNW6QNTCnJiTL9Nct-fxBKDZtAqENjU6Zd2MQHX0rf9JdStLjwI-HbetPfoTbi9JFq025hNGV2Sy2tt5mJfdqDVpnUWI-gkuEJUcriMyGYdycW7XNnYm-Zr608sM58POrqj8S3k_U4x8-P0E-5yMYOGlohMNF_u_3EPI09iAQ=w1082-h676-no">
            <a:extLst>
              <a:ext uri="{FF2B5EF4-FFF2-40B4-BE49-F238E27FC236}">
                <a16:creationId xmlns:a16="http://schemas.microsoft.com/office/drawing/2014/main" id="{732E63F3-A14F-431A-B3DC-13BAA715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7" y="221907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920681" y="2270893"/>
            <a:ext cx="3700505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Timeout</a:t>
            </a:r>
            <a:endParaRPr lang="nl-NL" dirty="0"/>
          </a:p>
          <a:p>
            <a:endParaRPr lang="nl-NL" dirty="0"/>
          </a:p>
          <a:p>
            <a:r>
              <a:rPr lang="nl-NL" dirty="0"/>
              <a:t>Klik om de </a:t>
            </a:r>
            <a:r>
              <a:rPr lang="nl-NL" dirty="0" err="1"/>
              <a:t>timeout</a:t>
            </a:r>
            <a:r>
              <a:rPr lang="nl-NL" dirty="0"/>
              <a:t> te starten op het wekker-icoon onder het team dat de </a:t>
            </a:r>
            <a:r>
              <a:rPr lang="nl-NL" dirty="0" err="1"/>
              <a:t>timeout</a:t>
            </a:r>
            <a:r>
              <a:rPr lang="nl-NL" dirty="0"/>
              <a:t> aangevraagd heeft.</a:t>
            </a:r>
          </a:p>
          <a:p>
            <a:endParaRPr lang="nl-NL" dirty="0"/>
          </a:p>
          <a:p>
            <a:r>
              <a:rPr lang="nl-NL" dirty="0"/>
              <a:t>De klok telt vervolgens 1 minuut af. Na afloop zie je bij dat team het aantal </a:t>
            </a:r>
            <a:r>
              <a:rPr lang="nl-NL"/>
              <a:t>timeouts</a:t>
            </a:r>
            <a:r>
              <a:rPr lang="nl-NL" dirty="0"/>
              <a:t> dat er is aangevraagd.</a:t>
            </a:r>
          </a:p>
        </p:txBody>
      </p:sp>
    </p:spTree>
    <p:extLst>
      <p:ext uri="{BB962C8B-B14F-4D97-AF65-F5344CB8AC3E}">
        <p14:creationId xmlns:p14="http://schemas.microsoft.com/office/powerpoint/2010/main" val="167884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3.googleusercontent.com/Ncl69Mhs7nSssnSWRM-HjwhdOHggEE8HZyy495JaZXVnwal8GJWADpKGTTs-4sjW7uSG_zx1C7eTpDQcxbI9gyGLabR8Kkq2_thuRCbAkNnztRNlrHScY9Sc2E15QRu2MvtzMTPxlfFajbuKalncaRk5xewfBp9544saKYawhsaeMZQUfppM2Cf-JXtXzH6y4C9dFJzjdTlaLlhV1zEQgS7f4hJDf_Tn40UjmFK1ml9MKwc42F3hiuZZCNjGLN1lZ9a99mPE0AJ9-Red8XvqCfilZ8o1PzhqkeRl9Khcq6LZE1K5CAr_b0JOGik87_37jOUX1rYut-dzwTx4EMSB1wjdIUeYQuw20OvV1m4a0K9CvOX7yumWsO312p-CZIBAMD52_-eruJ7HJnnj5s4or37ncFhh-WQGqury9qPopidxznX5xSuN34sZE_bR6etFSA_jNsk14CZIU9Ig6izYiwj2yVuY9aCWnje14yZ3nAk28yKMilK8XsQ2G-lTFVwjjE04Wc_3OrSKUJSp4SRW3UQe2S1f-VfH6hxypngWOGDRIprzImyjYS_0c5aRFU2KtJ3AR_tQlBOIoa_OpGw5NyPCD762fWqFRr5LRYyxvGYkCb-HeyHYZqVUR-_YfSD2-P48XKpALqCkNNt7mTb34-_4ldBeavfh_TGUAjEIBa_sKg=w1082-h676-no">
            <a:extLst>
              <a:ext uri="{FF2B5EF4-FFF2-40B4-BE49-F238E27FC236}">
                <a16:creationId xmlns:a16="http://schemas.microsoft.com/office/drawing/2014/main" id="{2EC2218A-C6E0-4654-BA2D-90797607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7" y="184836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957752" y="1622496"/>
            <a:ext cx="3700505" cy="369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u="sng" dirty="0"/>
              <a:t>Nieuw kwart</a:t>
            </a:r>
          </a:p>
          <a:p>
            <a:endParaRPr lang="nl-NL" dirty="0"/>
          </a:p>
          <a:p>
            <a:r>
              <a:rPr lang="nl-NL" dirty="0"/>
              <a:t>Om een nieuw kwart te starten, klik je op het vakje onder de score.</a:t>
            </a:r>
          </a:p>
          <a:p>
            <a:endParaRPr lang="nl-NL" dirty="0"/>
          </a:p>
          <a:p>
            <a:r>
              <a:rPr lang="nl-NL" dirty="0"/>
              <a:t>Je kiest vervolgens het juiste kwart.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u="sng" dirty="0"/>
              <a:t>Einde wedstrijd</a:t>
            </a:r>
            <a:endParaRPr lang="nl-NL" dirty="0"/>
          </a:p>
          <a:p>
            <a:endParaRPr lang="nl-NL" u="sng" dirty="0"/>
          </a:p>
          <a:p>
            <a:r>
              <a:rPr lang="nl-NL" dirty="0"/>
              <a:t>Als het laatste kwart afgelopen is (of de eventuele verlengingen) kies je voor ‘naar vastleggen’.</a:t>
            </a:r>
          </a:p>
        </p:txBody>
      </p:sp>
    </p:spTree>
    <p:extLst>
      <p:ext uri="{BB962C8B-B14F-4D97-AF65-F5344CB8AC3E}">
        <p14:creationId xmlns:p14="http://schemas.microsoft.com/office/powerpoint/2010/main" val="6690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3.googleusercontent.com/pQxYaAAm91yswly6eAWmch50FPPBv_UZAXL_cFvnImIXKBc1YdTseCjHXUL-0sA84Rp-EaXd8pFnInuKrWCQv_KnyjAvIEVSdi1vijXaU0pP48vAAYhOoKpyRFEgjmyfGWR9jYN62GKplYlISxw69MVVQJmA2kSANkKb-GHnZ3Z8YdhCcge4wg-aHlVacRMFEARK6E6QZ3WiOAUAMMLfySCp-rGERWIQ_LIV6-J6FGylIA3aB8tNpYV7K9PZ08MDtez3eRZUMres11tqfygyp4wdSLkbw0W8IDWLa6oHQZzb4wf6Lw5LHwPbStv0HAhH8Cl54xHypJUw4WIzv3RvRnGxS3CR4BI0Jf7whQRN0HayunjAGNIHkq71Z1lqF1upPLF7RK3WRYC2UPJbZgjEAwVM5oXyezJK5iTFtPVPf9rlIhf0KFwY5I3Ba1ETs1pIcPZRMzzxhxcEKgzsbz2WG_4PrgVv2ebP67Bol0mXTuHEwEPXEoKH8XTCH6-2-H_ug5OtFK1mK4Osy0C9c6nqX6Vk4ifsuM1T-wYvgeoFVb7QkhwFe3QXYZ-GOtQPKPmxGr8YQyzuFu_WJdAJYIiYExxtvf8o5WM3iB9wS7U4pmICYcwz4H7FlyLs-H39ifC3LsLDrafvvKv7mpczKDoFma7Qh6fXB9nDMHbg7sdjpOxv3w=w1082-h676-no">
            <a:extLst>
              <a:ext uri="{FF2B5EF4-FFF2-40B4-BE49-F238E27FC236}">
                <a16:creationId xmlns:a16="http://schemas.microsoft.com/office/drawing/2014/main" id="{192CC398-3789-42DC-AFF5-00A4D330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" y="249705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8068963" y="3315371"/>
            <a:ext cx="3700505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Vastleggen van de wedstrijd</a:t>
            </a:r>
          </a:p>
          <a:p>
            <a:endParaRPr lang="nl-NL" dirty="0"/>
          </a:p>
          <a:p>
            <a:r>
              <a:rPr lang="nl-NL" dirty="0"/>
              <a:t>Als de scheidsrechters en beide aanvoerders akkoord zijn mag de wedstrijd vastgelegd worden. Als het tablet verbinding heeft met het internet wordt de wedstrijd doorgestuurd naar de </a:t>
            </a:r>
            <a:r>
              <a:rPr lang="nl-NL" dirty="0" err="1"/>
              <a:t>basketball</a:t>
            </a:r>
            <a:r>
              <a:rPr lang="nl-NL" dirty="0"/>
              <a:t> bond.</a:t>
            </a:r>
          </a:p>
        </p:txBody>
      </p:sp>
    </p:spTree>
    <p:extLst>
      <p:ext uri="{BB962C8B-B14F-4D97-AF65-F5344CB8AC3E}">
        <p14:creationId xmlns:p14="http://schemas.microsoft.com/office/powerpoint/2010/main" val="30323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UjdfRl9scMn5BB91NlD2XvmhdY3e3NaJkk3zvdAn8E6kngHjB6SUZfh_VgsYNt7Yr9EERxsUkPUWvOS0gl-PZLoMi2lA4O5FMlfybFoSWANfpcdUrCyv1JGed5wIw1nWWvtlCXi0FiwIfG5ShXYQxlTN8lUJgRIYw3sp5hw0A5DJxD07-Tr8HLwiSLQB9XqeiLNJq8R5iDDO59Q1X4Hqpajl0BpJUewsIgva5SiaOPc4YIUn1an9fSrsb-lqWi8KcVmHib49uEVjtm6_v0Uv9rBxZb0kY6o_nztEXhBZZFYPejBYMx1-58nKyD3ccSqXpkJgOvUs5HOmMQy8O6gAnPO2R1xdz6xbrzzjN72X6m8CGqUZf1f22nmbqY1bV_J0ssCpxOaJ4W3nB2zCng2n3-FFgsIH-feznvIqFwo6uXRhWyaj3U7eWkrMBg75IlTuw-0TBV40HgE2tKCI2kzqmIwJylzu7VkGo0ZgmBfwAp_-wV5yrsbydznAgCM9M2RJJQe2YmYCjvUfPtPFUxoaZcZk8KYAjh5RA_45BKvR8ahcJOXDnT31D6Wd14lTX176LJ85W80MAnyXyNUr038eYiKPMvvfa-BVA0RevVsLnFMgkimvSksb9PvwKjjbhEnOiPgKL3yMIKm8Hnd8Wsz1UxyF-nqWkDf_wOIl2H5sYm9T5A=w1082-h676-no">
            <a:extLst>
              <a:ext uri="{FF2B5EF4-FFF2-40B4-BE49-F238E27FC236}">
                <a16:creationId xmlns:a16="http://schemas.microsoft.com/office/drawing/2014/main" id="{5DBB0793-3010-4342-B709-A98236BA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1" y="283690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821827" y="2302811"/>
            <a:ext cx="3338414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Selecteren van de juiste wedstrijd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Klik op programma</a:t>
            </a:r>
          </a:p>
          <a:p>
            <a:pPr marL="285750" indent="-285750">
              <a:buFontTx/>
              <a:buChar char="-"/>
            </a:pPr>
            <a:r>
              <a:rPr lang="nl-NL" dirty="0"/>
              <a:t>Klik op de juiste wedstrijd</a:t>
            </a:r>
          </a:p>
        </p:txBody>
      </p:sp>
    </p:spTree>
    <p:extLst>
      <p:ext uri="{BB962C8B-B14F-4D97-AF65-F5344CB8AC3E}">
        <p14:creationId xmlns:p14="http://schemas.microsoft.com/office/powerpoint/2010/main" val="284668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dEP4dTlWdJ_rnA0fJI1uXWOGWXYiZPNiiROa8jiqrNdiIRZ5hxxT3Uw_Jq0pflmUTC31jSnHzBDEu5_6VkC3xvxTuZTeJ9A0n1pIsFXy8nd7zlEuvB1HeXYQDscFhNwIA_izSa3AoHtiWtM6YlppOTeOzaa16DSsV5HjP38-PZe5_FqYxxbZI26v7dfMiTnn7Ld7juwDk30S5Mk0RUo5aQnVBqOkP-tTN9G1VIa2D41igYnUuGTcIsD7coZwuGgcyjmE2HOTwecwbYxJ1EzugVUuuRxiRoE-jfSwW56EqP9_nj8xJRil2uo9Q_APOLwqYku2Obfwe12-zpGZk0EpoqKlr1iSIqohbNgMOZEBZBANu85AqmpFjkGGl6gW60RRJe08AKC4OV5WBZ2jje1H9PUdCvKMcD8HcM8CYTDdErBgk6e91BkbYg34AjMjftaatdU-MoAqe5cpCbdSGzoksoK-q_q35mU_4SNA-86KxW_ogHirYUwpKKJxv-JGR3yVgL8viAXqdzULvT8TCMvmFBfZwQLEbVEAQ1v7W1dZoSuogMIvGwTe6YBJFUlBC4en0uRs_Ua55liABXeCyt7MypMlFBuKbuuuKn25KriDI-XrB3LhW3_Vl1wAMwj5zCa0yu1Fi2rUBTuqs8z46CEZ8nIOgjQovqNw79x7Iw4pxI9JYQ=w1082-h676-no">
            <a:extLst>
              <a:ext uri="{FF2B5EF4-FFF2-40B4-BE49-F238E27FC236}">
                <a16:creationId xmlns:a16="http://schemas.microsoft.com/office/drawing/2014/main" id="{58771C94-68D5-43F8-8BA9-94809AB7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7" y="246621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945395" y="2542741"/>
            <a:ext cx="378616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Start het digitale wedstrijdformulier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Klik op ‘Digitaal wedstrijdformulier’</a:t>
            </a:r>
          </a:p>
        </p:txBody>
      </p:sp>
    </p:spTree>
    <p:extLst>
      <p:ext uri="{BB962C8B-B14F-4D97-AF65-F5344CB8AC3E}">
        <p14:creationId xmlns:p14="http://schemas.microsoft.com/office/powerpoint/2010/main" val="257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xpn-wk-7zcVLnLMgWUij3QNCTUu1rB3UclOccIwz-hknkWdniH5Buo2bZB-fiM1kFA5vEOtLmX0ZesD-hOZ3aAGNzSuJVpsiSp_dL5EKGpyglhjPmR2cN0ONLYtobcn3U5eNNla6jM5CkYTntyvR8haE1Cdi2zezRfRH3oYE9_clzHOSXkkYGz3CGmns2KzKWKXN718HFBg7uxDYiE7udYluL6FbUwuZOjLEYmaCA-NItWcZ9LWuTI5Kaw-S-EhhwtSocS071OB0EDCWRDlf0XF8ynAXiJgYbqciUqHxRk92RsnX2fvHDDzJmO0xkD3HtQwvV7U028eqGJlrhF4WP8HAmaC00VdMB56Y1bapC0HFIKf4RyGkn8JLESjX53xKRuHyhqfTNHfxW8RK_O0fSeS30X6_lchab4G-3uOkQC0DpoTGn1hPMy0j9DnWjJxxQ7Z7pjb0u0MkqFmtgXWbjB7xuz-370rBtNeb3z3gx7eJczuA3wwd7lsygY49czZxvaTHBGoWF03Zb7-tuCRgPJkfNLVSwWkW8aC30wajN0xRH7oO4K8eoQzVNR5GYShJAqJBzarIZOFZJEP4xEHpq_crdLk4aje-26XvCMrYkgO6P3QS3cYQsYECuNmtClnGQRMARuPVjukKLQGsI66Clad6iKHDmuWXNAnwvUqp1Dfssw=w1082-h676-no">
            <a:extLst>
              <a:ext uri="{FF2B5EF4-FFF2-40B4-BE49-F238E27FC236}">
                <a16:creationId xmlns:a16="http://schemas.microsoft.com/office/drawing/2014/main" id="{3304E06E-D84A-4658-8623-B0452066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4" y="246621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945395" y="2542741"/>
            <a:ext cx="3700505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In het </a:t>
            </a:r>
            <a:r>
              <a:rPr lang="nl-NL" dirty="0" err="1"/>
              <a:t>wedstrijformulier</a:t>
            </a:r>
            <a:r>
              <a:rPr lang="nl-NL" dirty="0"/>
              <a:t> zie je links de namen en rugnummers van de thuisspelers. Rechts staat het </a:t>
            </a:r>
            <a:r>
              <a:rPr lang="nl-NL" dirty="0" err="1"/>
              <a:t>uitteam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In het midden komen de score, </a:t>
            </a:r>
            <a:r>
              <a:rPr lang="nl-NL" dirty="0" err="1"/>
              <a:t>timeouts</a:t>
            </a:r>
            <a:r>
              <a:rPr lang="nl-NL" dirty="0"/>
              <a:t> en fouten te staan.</a:t>
            </a:r>
          </a:p>
        </p:txBody>
      </p:sp>
    </p:spTree>
    <p:extLst>
      <p:ext uri="{BB962C8B-B14F-4D97-AF65-F5344CB8AC3E}">
        <p14:creationId xmlns:p14="http://schemas.microsoft.com/office/powerpoint/2010/main" val="250092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P7VOTXQFWfp3hRthLRsrZkiZPSz0YUzfa0qsO7kGbO7vjx60YSiYcnTUVIw3JEQU87rkzTzb3m7JOwuoMjNpXn5p81IQG6SIULswxKhVLnDYf3j__jMtdnHeKRmuX-uhCZwQ7GPR9a_sJ53975o2WPRYczsaN8cX_h4eWoHwGzom4Z56y422SyDgWsA8zYhI454SiY7bVoSkU0gv0LJ9hq7zSJnTqaG3x-9-shyX-g8EOLNluTRWDxouXZyILubwc2hWvUhVJO98le0eqlW0WDkSmFTIV4h2PNvQYAUW2C6j223t4Lnem5an-jiyxtHrT92_JFgWSMgRSku2oPdq-ubRoR1f9u14Dp_q3wLDznoTzvbN1SP3llGmfb3y5tg6ZxosnEpNmqyvmsgFws_HLvyfDwb1eYRt7sFPYxA7Tr4yC7H2uCE2D6W5PfCggad53TSZvZvIXClaqNh02aJpJUH8YTWr_1TMUUZKT-eAPBKXBAmrN4R3j7ICZ6N2umSDeuf_bMyIrBzbg8JL2lZ0CalBHOV8uNwH2rLJ1cGGdpWbgNA_-UzAzvFVuuF_EMkJ0m4dzj0ZeNtFzlrHoPPZULT_GdmzWcFrh0SMYSMswryazbwrG3K1FzqqE2aw4Wps94QJtH8o5dj-1iThlOweHHX0kJ9or60qoLth1WpFtvR2_A=w1082-h676-no">
            <a:extLst>
              <a:ext uri="{FF2B5EF4-FFF2-40B4-BE49-F238E27FC236}">
                <a16:creationId xmlns:a16="http://schemas.microsoft.com/office/drawing/2014/main" id="{B00ECB44-9A32-4714-BE23-AE46504C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2250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945395" y="2542741"/>
            <a:ext cx="3700505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Bij een score moeten er 3 zaken opgegeven worden. Dit mag in elke volgorde.</a:t>
            </a:r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b="1" dirty="0"/>
              <a:t>tijd</a:t>
            </a:r>
            <a:r>
              <a:rPr lang="nl-NL" dirty="0"/>
              <a:t> van de wedstrijdklok voer je in door bij de tijd op het getal te klikken. Je krijgt dan een nummer-toetsenbord waarmee je de tijd kunt invoeren. Druk op ‘OK’ als je de tijd wilt gebruiken.</a:t>
            </a:r>
          </a:p>
        </p:txBody>
      </p:sp>
    </p:spTree>
    <p:extLst>
      <p:ext uri="{BB962C8B-B14F-4D97-AF65-F5344CB8AC3E}">
        <p14:creationId xmlns:p14="http://schemas.microsoft.com/office/powerpoint/2010/main" val="392362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3RES-3bJGKADWTISluQt4ayB6InUQsmVdl6kMtl8rfE29Pc8nEk2LzrDXun1tE5xvFiKEpKvlprR7SZ1RVT4YCueql_jjqd-rWxxeEjOJ_JZtdYOoHFBs-0kLUC1v0pg35HNmiYbT3x5A79AY_J8cMy8ii2AEPrBaKzZzsX_maWaIvD1els0SPGEidgg7LbSovPDkg3JH8fmLXbEWPA2PxLZnbJHMuAy8tM005MwNz4ofTcYmbh2bLXVo48RxT0_qZvqMXYVzrGbzRtsK_qIxn75xJ4mYFYuxdDzh-DMaTT6WGou3uSalIOWj9qSAfM7a6PG3F-ZQtHLB0TeFfX1X_4wp409tX1dp3ETNlrYkfEJXsogmNlFFnwaS8ShTw00CkVcaEpoft2UxCCxqYz8pyRQ1ssRDIWqNJLB8RPLMlQ9swFsbg4orP4drCXb39tgm__RX08GOenkKIgdOH_b9WEf-1jduCJlDSJKCFMETDOoXmBb5sy06AgPONGm4Si0EUFZSOegoGzngcwUljED84bmjoH0ig21IYg0dk5G-omY0p2i3vgVC4hvKPmrHSrFIoa1iSZdXqLVu57aAdFBHjuC_fhYXzwLgcVcZFp1PlUycJ_wvYdJN052JHr9yarqpbRk29Ttn_vgfYZXM3ylQ1AfoOwSUFokPr_hwsH0DnC62Q=w1082-h676-no">
            <a:extLst>
              <a:ext uri="{FF2B5EF4-FFF2-40B4-BE49-F238E27FC236}">
                <a16:creationId xmlns:a16="http://schemas.microsoft.com/office/drawing/2014/main" id="{09D01C43-D7A2-436D-A840-7CB7A65E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0" y="209550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945395" y="2542741"/>
            <a:ext cx="3700505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Bij een score moeten er 3 zaken opgegeven worden. Dit mag in elke volgorde.</a:t>
            </a:r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b="1" dirty="0"/>
              <a:t>speler</a:t>
            </a:r>
            <a:r>
              <a:rPr lang="nl-NL" dirty="0"/>
              <a:t> die het punt gescoord heeft kies je door op het spelersnummer te klikken.</a:t>
            </a:r>
          </a:p>
        </p:txBody>
      </p:sp>
    </p:spTree>
    <p:extLst>
      <p:ext uri="{BB962C8B-B14F-4D97-AF65-F5344CB8AC3E}">
        <p14:creationId xmlns:p14="http://schemas.microsoft.com/office/powerpoint/2010/main" val="369494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aNLpQMgT5Csayy2n0Ipc24qiGgPFRTv7ZKKnXglXu8LE9GmxtzTm3TwldhvplfqraayB_o4Q-diUZC2esxOCQdCXxDYRqcDr1GpEZMwtPn0KEPlHWKGeLYLMae8F7A-pAZzrFWYsAk15U0A91Mbs0sY29p7WBUEDqITHKgcJx3vWiXM4TewYXTY3o47Q9ZVR5VMgFcC0GfsIRxz7ZhBIFQmxr2r9G-dSvrP5TiTbDHheZMF45EZkMj81P25gSl397c5ntUsx2vkviPZDPeKqNBMU_sctUJZb9Z35VgPel1CdzYir1yIU_XXr2pDwZRHuUC0L83iI522pFJI50xfD-zGL6NWlSUXhTEeOTPJxE9kM6oizpmIomexnhTQV-5PX-jv01Gr1jPzt0TaAYCoZbsyh-DC2oqeAAz8Oigiyt74jUtOeatDzZB7kePxC9wSd-z8KZCx4Ux5BoPDARAXkXlAAB5NvDnZl12O6ip44WhjWoKtTM44U9Tvj74dIJ0SBnCPegYuPxPzhhk22m7UXhP5IzMAqWm6Cr4OZzpJ2gr3yACmhINhXUfL1o9jUdkcl64Ex6qLt1WAb-OFYUK58E7Oeg6pYdIX6s5iFrFLAHaejIFopsjKbRYlX2qyiE5B2TUbBwoy8iu-1PphOOPms6RNtC5Pg7D9xRpvq7W0a-FeLVA=w1082-h676-no">
            <a:extLst>
              <a:ext uri="{FF2B5EF4-FFF2-40B4-BE49-F238E27FC236}">
                <a16:creationId xmlns:a16="http://schemas.microsoft.com/office/drawing/2014/main" id="{3F82A2C9-749B-446D-A419-22482905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4" y="209550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7945395" y="2542741"/>
            <a:ext cx="3700505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Bij een score moeten er 3 zaken opgegeven worden. Dit mag in elke volgorde.</a:t>
            </a:r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b="1" dirty="0"/>
              <a:t>score</a:t>
            </a:r>
            <a:r>
              <a:rPr lang="nl-NL" dirty="0"/>
              <a:t> +1 voor een </a:t>
            </a:r>
            <a:r>
              <a:rPr lang="nl-NL" dirty="0" err="1"/>
              <a:t>éénpunter</a:t>
            </a:r>
            <a:r>
              <a:rPr lang="nl-NL" dirty="0"/>
              <a:t>, +2 voor een normale score en +3 bij een driepunter.</a:t>
            </a:r>
          </a:p>
        </p:txBody>
      </p:sp>
    </p:spTree>
    <p:extLst>
      <p:ext uri="{BB962C8B-B14F-4D97-AF65-F5344CB8AC3E}">
        <p14:creationId xmlns:p14="http://schemas.microsoft.com/office/powerpoint/2010/main" val="310781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PRNjK5fgLWF4laaXCRYJRLtZddkpN7tF2McG5vNCYCkTPXmL_J-q_aPOEfFfL-twkEWrfo0wy9VIgYZYfEvmaENO49dVrYcLQQVnwP_zeS0iauZgjG3uZrLvQ7rz64OsNFOI_-35-nQuQIswuqlpwqOtZARHw7JlijIrhhOEzrXH-XgmLJy881Dv3ta-0AjdJSAPEPv7ODQdW7OSMhaJio5chHHNByiQUap47djI-7nwTPrWEA-6aDOsjx_Wd6p87sQwNRx_b6yTZ67E9qhYnsQrfSdKRtHP0ZluvWbKkDy2OUyLmm1bHyrzT_lTozG31b0770vB6IGLNkodNxJJkDu1ZWyz-_krODxoLcGx4DCoNIkyVv-7WA6Bku1FJqK3_yw3oI8GJCWvSJmjIw348-9kRDOr8vQ4j4fe25BnmYJBERAziwAGZZMVs_2XwiuPAuUKH02M6GJsIyEW5c2MQ3hWHNJ2jkSOiGwI2bZ13miubLhjbcQ_7bmAeLVTytfJrgM6rwHOqRAkD3qfTMAp3JH9wA7j-oi4glbeyT5VDzK_T-bskb2i2a6rgxYTpl7hfHf7fx5ZDTGF0tuK0q0SC0uFJOEuWLnzP_nanKbNTBhPO5Zbu3Z8Sf4cj16ssbRwxDA4YRS3VWVwWHMyK1FATMiCkL3mVG4DUzGuie80C6C_bg=w1082-h676-no">
            <a:extLst>
              <a:ext uri="{FF2B5EF4-FFF2-40B4-BE49-F238E27FC236}">
                <a16:creationId xmlns:a16="http://schemas.microsoft.com/office/drawing/2014/main" id="{245C6CAC-0D2B-45BB-9DDE-D48B0488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8" y="338953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8143103" y="1999044"/>
            <a:ext cx="3700505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Wissels</a:t>
            </a:r>
          </a:p>
          <a:p>
            <a:endParaRPr lang="nl-NL" dirty="0"/>
          </a:p>
          <a:p>
            <a:r>
              <a:rPr lang="nl-NL" dirty="0"/>
              <a:t>Als een speler gewisseld wordt, klik je op het nummer van de speler die nieuw in het veld komt. Je ziet dat de speler actief wordt.</a:t>
            </a:r>
          </a:p>
          <a:p>
            <a:endParaRPr lang="nl-NL" dirty="0"/>
          </a:p>
          <a:p>
            <a:r>
              <a:rPr lang="nl-NL" dirty="0"/>
              <a:t>Let op! Dit hoeft maar één keer. Als je opnieuw op een actieve speler klikt, dan wordt in het wedstrijdverslag een regel toegevoegd. Deze kan je wel met het prullenbak-icoon weggooien.</a:t>
            </a:r>
          </a:p>
        </p:txBody>
      </p:sp>
    </p:spTree>
    <p:extLst>
      <p:ext uri="{BB962C8B-B14F-4D97-AF65-F5344CB8AC3E}">
        <p14:creationId xmlns:p14="http://schemas.microsoft.com/office/powerpoint/2010/main" val="143730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3.googleusercontent.com/cavGJBMoawmApuIlp1mkNk8iZ-0FS5xTMICNOsXqIbXqeFqj6YR2bIHCg-gr6vzJR3_8zq2eq04TT2nBZRuqKhR19UMD0P_3egQkUNNzT926WFqKPDtfr9cposxKQaQplZpTuJDtz18KenWFoasdkHioUwQa_BA6taDuulgU7QDIPCQD7Gnk6NphcbyP1LEVSKhV3E_Jw4VvA2an5mLIFa7fu7ILmXAcr6uQsF80r5YUaxoa5YszTVdrZzWqiPE-2VHWF93srSlxzseuQ4NFaemTd64KN9ZvfiFMgIy9UViVPTIAAZczLr0U_2VlBkjkPDUDALOCtjs__YIoT7g_ybfRZ8S1JFXYpo4-TZiiDknOKlCevHnuepHW1XIRoaHCogOHe82qc61Oxq74W016pB9J0kxvky2AsCcQjR2N9m6mLdZoFUTEUvjz1IUSAcjKZi_EAW3fB6WcOG_OTS-ulQs7II20MZkymulHy1jNqaKaiT3P5br5socYstbfs-Hap6oQtTDOTLlPXzDUC7f2ZG8Vqe2RJixXqHEeUqjDOg_KZXM-r1_klEKFX3eGPDK8M-rZwWmWQLmD-WbwgLS7nidLbDCcMe4wrmQXkXNJ_3cuV121gMURhPxdgtItVJEg_gOINZHLrlb8sTDnSjgUbBY28oFY9hLBQSXBY4ZrlGhtrQ=w1082-h676-no">
            <a:extLst>
              <a:ext uri="{FF2B5EF4-FFF2-40B4-BE49-F238E27FC236}">
                <a16:creationId xmlns:a16="http://schemas.microsoft.com/office/drawing/2014/main" id="{22865ADA-DE4F-476E-9D0D-FDBDBBCB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4" y="221906"/>
            <a:ext cx="103060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A61260-FDD1-4BEF-8396-4FADC589C0EC}"/>
              </a:ext>
            </a:extLst>
          </p:cNvPr>
          <p:cNvSpPr txBox="1"/>
          <p:nvPr/>
        </p:nvSpPr>
        <p:spPr>
          <a:xfrm>
            <a:off x="8143103" y="1999044"/>
            <a:ext cx="3700505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Fouten</a:t>
            </a:r>
          </a:p>
          <a:p>
            <a:endParaRPr lang="nl-NL" dirty="0"/>
          </a:p>
          <a:p>
            <a:r>
              <a:rPr lang="nl-NL" dirty="0"/>
              <a:t>Bij een fout moeten er 3 zaken opgegeven worden. Dit mag in elke volgorde.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De speler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tijdstip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foutsoort (P-persoonlijk, etc.)</a:t>
            </a:r>
          </a:p>
        </p:txBody>
      </p:sp>
    </p:spTree>
    <p:extLst>
      <p:ext uri="{BB962C8B-B14F-4D97-AF65-F5344CB8AC3E}">
        <p14:creationId xmlns:p14="http://schemas.microsoft.com/office/powerpoint/2010/main" val="2781791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560</Words>
  <Application>Microsoft Office PowerPoint</Application>
  <PresentationFormat>Breedbeeld</PresentationFormat>
  <Paragraphs>67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Digitaal wedstrijd formulier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 wedstrijd formulier</dc:title>
  <dc:creator>Leon van der Linden</dc:creator>
  <cp:lastModifiedBy>Jeroen de Groot | NBB</cp:lastModifiedBy>
  <cp:revision>10</cp:revision>
  <dcterms:created xsi:type="dcterms:W3CDTF">2017-09-04T18:00:36Z</dcterms:created>
  <dcterms:modified xsi:type="dcterms:W3CDTF">2017-09-08T09:23:37Z</dcterms:modified>
</cp:coreProperties>
</file>